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3" r:id="rId5"/>
    <p:sldId id="262" r:id="rId6"/>
    <p:sldId id="258" r:id="rId7"/>
    <p:sldId id="257" r:id="rId8"/>
    <p:sldId id="259" r:id="rId9"/>
    <p:sldId id="264" r:id="rId10"/>
    <p:sldId id="266" r:id="rId11"/>
    <p:sldId id="265" r:id="rId12"/>
    <p:sldId id="269" r:id="rId13"/>
    <p:sldId id="267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6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A046-FC4D-45F7-8C92-88169468E692}" type="datetimeFigureOut">
              <a:rPr lang="pt-BR" smtClean="0"/>
              <a:t>13/07/2025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1B2F83-4DB2-403C-A116-22749471EE4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A046-FC4D-45F7-8C92-88169468E692}" type="datetimeFigureOut">
              <a:rPr lang="pt-BR" smtClean="0"/>
              <a:t>13/07/2025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2F83-4DB2-403C-A116-22749471EE4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A046-FC4D-45F7-8C92-88169468E692}" type="datetimeFigureOut">
              <a:rPr lang="pt-BR" smtClean="0"/>
              <a:t>13/07/2025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2F83-4DB2-403C-A116-22749471EE4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A046-FC4D-45F7-8C92-88169468E692}" type="datetimeFigureOut">
              <a:rPr lang="pt-BR" smtClean="0"/>
              <a:t>13/07/2025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2F83-4DB2-403C-A116-22749471EE4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A046-FC4D-45F7-8C92-88169468E692}" type="datetimeFigureOut">
              <a:rPr lang="pt-BR" smtClean="0"/>
              <a:t>13/07/2025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1B2F83-4DB2-403C-A116-22749471EE4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A046-FC4D-45F7-8C92-88169468E692}" type="datetimeFigureOut">
              <a:rPr lang="pt-BR" smtClean="0"/>
              <a:t>13/07/2025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2F83-4DB2-403C-A116-22749471EE4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A046-FC4D-45F7-8C92-88169468E692}" type="datetimeFigureOut">
              <a:rPr lang="pt-BR" smtClean="0"/>
              <a:t>13/07/2025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2F83-4DB2-403C-A116-22749471EE48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A046-FC4D-45F7-8C92-88169468E692}" type="datetimeFigureOut">
              <a:rPr lang="pt-BR" smtClean="0"/>
              <a:t>13/07/2025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2F83-4DB2-403C-A116-22749471EE4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A046-FC4D-45F7-8C92-88169468E692}" type="datetimeFigureOut">
              <a:rPr lang="pt-BR" smtClean="0"/>
              <a:t>13/07/2025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2F83-4DB2-403C-A116-22749471EE4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A046-FC4D-45F7-8C92-88169468E692}" type="datetimeFigureOut">
              <a:rPr lang="pt-BR" smtClean="0"/>
              <a:t>13/07/2025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2F83-4DB2-403C-A116-22749471EE48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A046-FC4D-45F7-8C92-88169468E692}" type="datetimeFigureOut">
              <a:rPr lang="pt-BR" smtClean="0"/>
              <a:t>13/07/2025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1B2F83-4DB2-403C-A116-22749471EE48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5CA046-FC4D-45F7-8C92-88169468E692}" type="datetimeFigureOut">
              <a:rPr lang="pt-BR" smtClean="0"/>
              <a:t>13/07/2025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1B2F83-4DB2-403C-A116-22749471EE4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Cláudio C. Coelho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Matemática Financeira </a:t>
            </a:r>
            <a:br>
              <a:rPr lang="pt-BR" dirty="0" smtClean="0"/>
            </a:br>
            <a:r>
              <a:rPr lang="pt-BR" dirty="0" smtClean="0"/>
              <a:t>Crítica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332656"/>
            <a:ext cx="190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Outras curiosidades:</a:t>
            </a:r>
            <a:endParaRPr lang="pt-B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2005013"/>
            <a:ext cx="888841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6013" y="457200"/>
            <a:ext cx="4371975" cy="594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905995"/>
            <a:ext cx="6027565" cy="502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79314"/>
            <a:ext cx="4608512" cy="666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ensagem para finalizar as aulas Remot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Outras curiosidades.....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06866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772274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" y="1571625"/>
            <a:ext cx="82788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225" y="2581275"/>
            <a:ext cx="757396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8"/>
            <a:ext cx="4464496" cy="53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837467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683568" y="5445224"/>
            <a:ext cx="2819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https://www.camara.leg.br/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7202487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772816"/>
            <a:ext cx="52959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0" y="1595438"/>
            <a:ext cx="603091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780928"/>
            <a:ext cx="6761832" cy="254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1772816"/>
            <a:ext cx="7604220" cy="350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5100" y="942975"/>
            <a:ext cx="8812213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348880"/>
            <a:ext cx="806926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9900" y="1585913"/>
            <a:ext cx="8202613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7149" cy="504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539552" y="558924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https://www.camara.leg.br/cota-parlamentar/index.jsp</a:t>
            </a:r>
            <a:endParaRPr lang="pt-B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6554787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51954" cy="472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eta para a direita 2"/>
          <p:cNvSpPr/>
          <p:nvPr/>
        </p:nvSpPr>
        <p:spPr>
          <a:xfrm flipH="1">
            <a:off x="5148064" y="3789040"/>
            <a:ext cx="115212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475" y="107950"/>
            <a:ext cx="4591050" cy="664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074" y="1988840"/>
            <a:ext cx="889963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ipse 5"/>
          <p:cNvSpPr/>
          <p:nvPr/>
        </p:nvSpPr>
        <p:spPr>
          <a:xfrm>
            <a:off x="2555776" y="1772816"/>
            <a:ext cx="2808312" cy="9361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2555776" y="3717032"/>
            <a:ext cx="2808312" cy="9361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98366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4800" y="117475"/>
            <a:ext cx="5992813" cy="662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8413" y="369888"/>
            <a:ext cx="4067175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lipse 7"/>
          <p:cNvSpPr/>
          <p:nvPr/>
        </p:nvSpPr>
        <p:spPr>
          <a:xfrm>
            <a:off x="4427984" y="4077072"/>
            <a:ext cx="180020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2843808" y="1124744"/>
            <a:ext cx="360040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693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6225" y="133350"/>
            <a:ext cx="6049963" cy="65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150" y="85725"/>
            <a:ext cx="3695700" cy="668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e 4"/>
          <p:cNvSpPr/>
          <p:nvPr/>
        </p:nvSpPr>
        <p:spPr>
          <a:xfrm>
            <a:off x="3419872" y="5085184"/>
            <a:ext cx="208823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3203848" y="1340768"/>
            <a:ext cx="208823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92896"/>
            <a:ext cx="4181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3743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196752"/>
            <a:ext cx="480963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043608" y="4437112"/>
            <a:ext cx="7153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Pergunta: Como justificar isso? Quais as opções que ele tem para explicar?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112</TotalTime>
  <Words>36</Words>
  <Application>Microsoft Office PowerPoint</Application>
  <PresentationFormat>Apresentação na tela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Patrimônio Líquido</vt:lpstr>
      <vt:lpstr>Matemática Financeira  Crítica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Outras curiosidades.....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Cláudio C. Coelho</dc:creator>
  <cp:lastModifiedBy>Cláudio C. Coelho</cp:lastModifiedBy>
  <cp:revision>14</cp:revision>
  <dcterms:created xsi:type="dcterms:W3CDTF">2025-07-13T14:34:16Z</dcterms:created>
  <dcterms:modified xsi:type="dcterms:W3CDTF">2025-07-13T16:26:30Z</dcterms:modified>
</cp:coreProperties>
</file>